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0"/>
  </p:notesMasterIdLst>
  <p:sldIdLst>
    <p:sldId id="373" r:id="rId2"/>
    <p:sldId id="374" r:id="rId3"/>
    <p:sldId id="375" r:id="rId4"/>
    <p:sldId id="259" r:id="rId5"/>
    <p:sldId id="260" r:id="rId6"/>
    <p:sldId id="378" r:id="rId7"/>
    <p:sldId id="379" r:id="rId8"/>
    <p:sldId id="381" r:id="rId9"/>
    <p:sldId id="264" r:id="rId10"/>
    <p:sldId id="383" r:id="rId11"/>
    <p:sldId id="385" r:id="rId12"/>
    <p:sldId id="267" r:id="rId13"/>
    <p:sldId id="387" r:id="rId14"/>
    <p:sldId id="269" r:id="rId15"/>
    <p:sldId id="270" r:id="rId16"/>
    <p:sldId id="271" r:id="rId17"/>
    <p:sldId id="389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391" r:id="rId26"/>
    <p:sldId id="392" r:id="rId27"/>
    <p:sldId id="393" r:id="rId28"/>
    <p:sldId id="283" r:id="rId29"/>
    <p:sldId id="284" r:id="rId30"/>
    <p:sldId id="285" r:id="rId31"/>
    <p:sldId id="286" r:id="rId32"/>
    <p:sldId id="287" r:id="rId33"/>
    <p:sldId id="395" r:id="rId34"/>
    <p:sldId id="289" r:id="rId35"/>
    <p:sldId id="290" r:id="rId36"/>
    <p:sldId id="291" r:id="rId37"/>
    <p:sldId id="292" r:id="rId38"/>
    <p:sldId id="293" r:id="rId39"/>
    <p:sldId id="397" r:id="rId40"/>
    <p:sldId id="398" r:id="rId41"/>
    <p:sldId id="296" r:id="rId42"/>
    <p:sldId id="400" r:id="rId43"/>
    <p:sldId id="402" r:id="rId44"/>
    <p:sldId id="404" r:id="rId45"/>
    <p:sldId id="300" r:id="rId46"/>
    <p:sldId id="301" r:id="rId47"/>
    <p:sldId id="406" r:id="rId48"/>
    <p:sldId id="303" r:id="rId49"/>
    <p:sldId id="408" r:id="rId50"/>
    <p:sldId id="306" r:id="rId51"/>
    <p:sldId id="410" r:id="rId52"/>
    <p:sldId id="308" r:id="rId53"/>
    <p:sldId id="309" r:id="rId54"/>
    <p:sldId id="412" r:id="rId55"/>
    <p:sldId id="311" r:id="rId56"/>
    <p:sldId id="414" r:id="rId57"/>
    <p:sldId id="313" r:id="rId58"/>
    <p:sldId id="314" r:id="rId59"/>
    <p:sldId id="416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418" r:id="rId72"/>
    <p:sldId id="419" r:id="rId73"/>
    <p:sldId id="420" r:id="rId74"/>
    <p:sldId id="330" r:id="rId75"/>
    <p:sldId id="331" r:id="rId76"/>
    <p:sldId id="421" r:id="rId77"/>
    <p:sldId id="333" r:id="rId78"/>
    <p:sldId id="422" r:id="rId79"/>
    <p:sldId id="423" r:id="rId80"/>
    <p:sldId id="424" r:id="rId81"/>
    <p:sldId id="337" r:id="rId82"/>
    <p:sldId id="338" r:id="rId83"/>
    <p:sldId id="339" r:id="rId84"/>
    <p:sldId id="340" r:id="rId85"/>
    <p:sldId id="341" r:id="rId86"/>
    <p:sldId id="431" r:id="rId87"/>
    <p:sldId id="432" r:id="rId88"/>
    <p:sldId id="433" r:id="rId89"/>
    <p:sldId id="434" r:id="rId90"/>
    <p:sldId id="435" r:id="rId91"/>
    <p:sldId id="436" r:id="rId92"/>
    <p:sldId id="437" r:id="rId93"/>
    <p:sldId id="438" r:id="rId94"/>
    <p:sldId id="439" r:id="rId95"/>
    <p:sldId id="440" r:id="rId96"/>
    <p:sldId id="441" r:id="rId97"/>
    <p:sldId id="442" r:id="rId98"/>
    <p:sldId id="443" r:id="rId99"/>
  </p:sldIdLst>
  <p:sldSz cx="10680700" cy="75565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75" d="100"/>
          <a:sy n="75" d="100"/>
        </p:scale>
        <p:origin x="-2274" y="-6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6EA76-2D5C-4E36-A36A-82EB9E42D34F}" type="datetimeFigureOut">
              <a:rPr lang="ru-RU" smtClean="0"/>
              <a:pPr/>
              <a:t>24.06.2019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06475" y="685800"/>
            <a:ext cx="48450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0F74D7-BEC7-4CF8-9DB8-7C2C61D6F22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Sachkova\Desktop\Новая папка\00 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0688790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Sachkova\Desktop\Новая папка\00 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21"/>
            <a:ext cx="10680700" cy="75507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Sachkova\Desktop\Новая папка\00 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21"/>
            <a:ext cx="10680700" cy="75507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achkova\Desktop\Новая папка\00 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21"/>
            <a:ext cx="10680700" cy="75507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achkova\Desktop\Новая папка\00 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0688790" cy="75564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Sachkova\Desktop\Новая папка\1ц32 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0688790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0</Words>
  <Application>Microsoft Office PowerPoint</Application>
  <PresentationFormat>Произвольный</PresentationFormat>
  <Paragraphs>0</Paragraphs>
  <Slides>98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98</vt:i4>
      </vt:variant>
    </vt:vector>
  </HeadingPairs>
  <TitlesOfParts>
    <vt:vector size="99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ASachkova</cp:lastModifiedBy>
  <cp:revision>10</cp:revision>
  <dcterms:created xsi:type="dcterms:W3CDTF">2006-08-16T00:00:00Z</dcterms:created>
  <dcterms:modified xsi:type="dcterms:W3CDTF">2019-06-24T09:14:19Z</dcterms:modified>
</cp:coreProperties>
</file>